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303" r:id="rId4"/>
    <p:sldId id="304" r:id="rId5"/>
    <p:sldId id="258" r:id="rId6"/>
    <p:sldId id="289" r:id="rId7"/>
    <p:sldId id="259" r:id="rId8"/>
    <p:sldId id="309" r:id="rId9"/>
    <p:sldId id="314" r:id="rId10"/>
    <p:sldId id="313" r:id="rId11"/>
    <p:sldId id="312" r:id="rId12"/>
    <p:sldId id="293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737812-DC79-486B-9E1A-BE34F6D48568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F46C8F-AABC-48AA-8FED-4210971FEC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print"/>
          <a:srcRect b="24081"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F178-C5A4-44DF-A076-A63CF665300C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A78E-11AA-46E7-BD9B-9B6E6B23FB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2EFF-C454-4B89-97F7-E80967F65869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62B4-191E-49AB-B32E-FFF1C07ADB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4CFC-987A-41C4-B575-2A2F13E719C0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6516-B230-440C-A20C-908C8E03FF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B936-CED6-4E17-8F1C-02D7F2A7461A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64FA-BC1D-4F5E-A6B5-5C96F48DC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D39C-4461-47C3-9E9B-936C3F9A264B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62D5-0C9F-4FF7-BCDF-21617EF4C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0277-A1B8-4174-B4BF-DAABFC91E12D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68616-4A84-4B10-B060-03B6723CA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2FD4-C4FD-4BC1-8788-795BC341B406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BB6C-62D5-4600-AC64-1028E921EB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75FF-5374-4757-960F-BE4EF3EB0F46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43A4-FEE2-495E-A848-E25783C2F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7017-D710-4B95-A165-32BF441E8789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F06C-48CA-4BB1-96C0-7A425E9A5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765B-537E-4329-88D8-8AD441410926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2FC8-AEAB-46D7-9A69-E5BC9AE3F8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F99C-25FC-4D2B-8FC1-D185C4B04FE0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50CE-8397-4932-A171-05EC23A2F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89E1B-F138-4651-BB3C-A06800A30650}" type="datetimeFigureOut">
              <a:rPr lang="ru-RU"/>
              <a:pPr>
                <a:defRPr/>
              </a:pPr>
              <a:t>15.10.2016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9074B9-9F4D-4EEF-8699-C11C9681D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9153" y="1340768"/>
            <a:ext cx="5837303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определить 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ударный  слог?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Helen\Desktop\схемы\шаблоны мои\русский язык\8 а.jpg"/>
          <p:cNvPicPr>
            <a:picLocks noChangeAspect="1" noChangeArrowheads="1"/>
          </p:cNvPicPr>
          <p:nvPr/>
        </p:nvPicPr>
        <p:blipFill>
          <a:blip r:embed="rId2" cstate="print"/>
          <a:srcRect l="12065" r="24239" b="68900"/>
          <a:stretch>
            <a:fillRect/>
          </a:stretch>
        </p:blipFill>
        <p:spPr bwMode="auto">
          <a:xfrm>
            <a:off x="0" y="0"/>
            <a:ext cx="208823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61334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47814"/>
            <a:ext cx="9144000" cy="34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Helen\Desktop\схемы\шаблоны мои\русский язык\8 а.jpg"/>
          <p:cNvPicPr>
            <a:picLocks noChangeAspect="1" noChangeArrowheads="1"/>
          </p:cNvPicPr>
          <p:nvPr/>
        </p:nvPicPr>
        <p:blipFill>
          <a:blip r:embed="rId2" cstate="print"/>
          <a:srcRect l="12065" r="24239" b="68900"/>
          <a:stretch>
            <a:fillRect/>
          </a:stretch>
        </p:blipFill>
        <p:spPr bwMode="auto">
          <a:xfrm>
            <a:off x="0" y="0"/>
            <a:ext cx="208823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61334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9144000" cy="270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20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1370" y="1772816"/>
            <a:ext cx="524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с. 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70 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упр. </a:t>
            </a:r>
            <a:r>
              <a:rPr lang="ru-RU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106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dirty="0" smtClean="0"/>
              <a:t>Я узнал…</a:t>
            </a:r>
          </a:p>
          <a:p>
            <a:pPr>
              <a:buFont typeface="Arial" charset="0"/>
              <a:buNone/>
            </a:pPr>
            <a:r>
              <a:rPr lang="ru-RU" sz="5400" b="1" dirty="0" smtClean="0"/>
              <a:t>Я научился…</a:t>
            </a:r>
          </a:p>
          <a:p>
            <a:pPr>
              <a:buFont typeface="Arial" charset="0"/>
              <a:buNone/>
            </a:pPr>
            <a:r>
              <a:rPr lang="ru-RU" sz="5400" b="1" dirty="0" smtClean="0"/>
              <a:t>У меня все получалось</a:t>
            </a:r>
          </a:p>
          <a:p>
            <a:pPr>
              <a:buFont typeface="Arial" charset="0"/>
              <a:buNone/>
            </a:pPr>
            <a:endParaRPr lang="ru-RU" sz="5400" b="1" dirty="0" smtClean="0"/>
          </a:p>
          <a:p>
            <a:pPr>
              <a:buFont typeface="Arial" charset="0"/>
              <a:buNone/>
            </a:pPr>
            <a:r>
              <a:rPr lang="ru-RU" sz="5400" b="1" dirty="0" smtClean="0"/>
              <a:t>Мне было трудно…</a:t>
            </a:r>
          </a:p>
          <a:p>
            <a:pPr>
              <a:buFont typeface="Arial" charset="0"/>
              <a:buNone/>
            </a:pPr>
            <a:endParaRPr lang="ru-RU" sz="5400" b="1" dirty="0" smtClean="0"/>
          </a:p>
        </p:txBody>
      </p:sp>
      <p:sp>
        <p:nvSpPr>
          <p:cNvPr id="21508" name="AutoShape 2"/>
          <p:cNvSpPr>
            <a:spLocks noChangeArrowheads="1"/>
          </p:cNvSpPr>
          <p:nvPr/>
        </p:nvSpPr>
        <p:spPr bwMode="auto">
          <a:xfrm>
            <a:off x="1676400" y="3810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1509" name="AutoShape 2"/>
          <p:cNvSpPr>
            <a:spLocks noChangeArrowheads="1"/>
          </p:cNvSpPr>
          <p:nvPr/>
        </p:nvSpPr>
        <p:spPr bwMode="auto">
          <a:xfrm>
            <a:off x="1676400" y="5562600"/>
            <a:ext cx="914400" cy="914400"/>
          </a:xfrm>
          <a:prstGeom prst="smileyFace">
            <a:avLst>
              <a:gd name="adj" fmla="val -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1 Лидия\1 Лида\1 Документы ЛВ\1  НКл\01 УРОКИ\1 ЕЖЕДН презент\РусЯз\Буквы  ПРЕЗЕНТАЦИЯ\Ш, 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1 Лидия\1 Лида\1 Документы ЛВ\1  НКл\01 УРОКИ\1 ЕЖЕДН презент\РусЯз\Буквы  ПРЕЗЕНТАЦИЯ\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1666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842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43594 C -0.4783 -0.4445 -0.47239 -0.45306 -0.46354 -0.46346 C -0.45468 -0.47387 -0.4401 -0.48867 -0.43073 -0.49815 C -0.42135 -0.50764 -0.41528 -0.51527 -0.40746 -0.51989 C -0.39965 -0.52452 -0.39149 -0.52475 -0.3842 -0.52544 C -0.37691 -0.52614 -0.36944 -0.52752 -0.36354 -0.52359 C -0.35764 -0.51966 -0.35139 -0.5111 -0.34861 -0.50162 C -0.34583 -0.49214 -0.34479 -0.4815 -0.34722 -0.46693 C -0.34965 -0.45236 -0.35538 -0.43941 -0.36354 -0.4142 C -0.3717 -0.38899 -0.38298 -0.3587 -0.39653 -0.31568 C -0.41007 -0.27267 -0.42864 -0.20722 -0.44444 -0.1568 C -0.46024 -0.10639 -0.4809 -0.04348 -0.49097 -0.01272 C -0.50104 0.01804 -0.50156 0.01595 -0.50468 0.02752 C -0.50781 0.03908 -0.50955 0.04787 -0.51024 0.05666 C -0.51093 0.06545 -0.51024 0.07331 -0.50885 0.08048 C -0.50746 0.08765 -0.50555 0.09482 -0.50191 0.10037 C -0.49826 0.10592 -0.49479 0.1117 -0.48698 0.11332 C -0.47916 0.11494 -0.46545 0.11471 -0.45538 0.10962 C -0.44531 0.10453 -0.44045 0.09875 -0.42656 0.08233 C -0.41267 0.06591 -0.38993 0.03908 -0.37187 0.0111 C -0.35382 -0.01689 -0.3342 -0.05435 -0.3184 -0.08557 C -0.3026 -0.11679 -0.29045 -0.14154 -0.27725 -0.17692 C -0.26406 -0.21231 -0.25208 -0.25625 -0.23889 -0.29741 C -0.22569 -0.33858 -0.21093 -0.38414 -0.19791 -0.42322 C -0.18489 -0.46231 -0.16597 -0.51897 -0.16093 -0.53261 C -0.1559 -0.54626 -0.15903 -0.53146 -0.16771 -0.50532 C -0.17639 -0.47919 -0.19896 -0.41744 -0.21284 -0.37581 C -0.22673 -0.33418 -0.23906 -0.29325 -0.25121 -0.25532 C -0.26337 -0.21739 -0.27413 -0.1834 -0.28559 -0.14778 C -0.29705 -0.11217 -0.31093 -0.07077 -0.31979 -0.04186 C -0.32864 -0.01295 -0.33507 0.00717 -0.33889 0.02567 C -0.34271 0.04417 -0.3434 0.05689 -0.34305 0.06938 C -0.34271 0.08187 -0.34045 0.09297 -0.33628 0.10037 C -0.33212 0.10777 -0.32587 0.1117 -0.3184 0.11332 C -0.31093 0.11494 -0.30278 0.11702 -0.29097 0.10962 C -0.27916 0.10222 -0.26319 0.08903 -0.24722 0.06938 C -0.23125 0.04972 -0.21319 0.02197 -0.19514 -0.00902 C -0.17708 -0.04001 -0.15607 -0.08095 -0.13889 -0.11656 C -0.1217 -0.15218 -0.10746 -0.18062 -0.09236 -0.22248 C -0.07725 -0.26434 -0.06163 -0.32702 -0.04861 -0.36841 C -0.03559 -0.40981 -0.02291 -0.44334 -0.01423 -0.47063 C -0.00555 -0.49792 0.0007 -0.52452 0.00347 -0.53261 C 0.00625 -0.54071 0.00677 -0.53631 0.00209 -0.51989 C -0.0026 -0.50347 -0.01493 -0.46601 -0.02517 -0.43409 C -0.03541 -0.40218 -0.04896 -0.36147 -0.05955 -0.3284 C -0.07014 -0.29533 -0.07725 -0.26735 -0.08819 -0.2352 C -0.09913 -0.20306 -0.1151 -0.16675 -0.12517 -0.13483 C -0.13524 -0.10292 -0.1401 -0.07262 -0.14861 -0.04371 C -0.15712 -0.0148 -0.16909 0.01619 -0.17587 0.03839 C -0.18264 0.06059 -0.18941 0.07701 -0.18958 0.0895 C -0.18975 0.10199 -0.18298 0.10846 -0.17725 0.11332 C -0.17153 0.11817 -0.16319 0.12164 -0.15538 0.11864 C -0.14757 0.11563 -0.13993 0.10407 -0.13073 0.09505 C -0.12153 0.08603 -0.10868 0.07308 -0.10052 0.06406 C -0.09236 0.05504 -0.08698 0.04764 -0.08142 0.04024 " pathEditMode="relative" rAng="0" ptsTypes="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1 Лидия\1 Лида\1 Документы ЛВ\1  НКл\01 УРОКИ\1 ЕЖЕДН презент\РусЯз\Буквы  ПРЕЗЕНТАЦИЯ\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08500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4 -0.13159 C -0.33733 -0.09759 -0.34792 -0.0636 -0.35677 -0.03677 C -0.36563 -0.00994 -0.37223 0.00624 -0.38021 0.02891 C -0.3882 0.05157 -0.4007 0.0821 -0.40487 0.10014 C -0.40903 0.11818 -0.40643 0.12789 -0.40487 0.13668 C -0.4033 0.14547 -0.39966 0.14917 -0.39514 0.1531 C -0.39063 0.15703 -0.38386 0.16096 -0.37743 0.16027 C -0.37101 0.15957 -0.36667 0.15865 -0.35677 0.1494 C -0.34688 0.14015 -0.33108 0.12211 -0.31841 0.10546 C -0.30573 0.08881 -0.29167 0.06753 -0.28021 0.04903 C -0.26875 0.03053 -0.25816 0.01295 -0.25 -0.00578 C -0.24184 -0.02451 -0.23768 -0.04255 -0.23073 -0.06406 C -0.22379 -0.08557 -0.21129 -0.12766 -0.20886 -0.13529 C -0.20643 -0.14292 -0.20886 -0.13228 -0.2158 -0.10985 C -0.22275 -0.08742 -0.23924 -0.03215 -0.25 -0.00023 C -0.26077 0.03168 -0.27431 0.06036 -0.28021 0.08187 C -0.28612 0.10338 -0.28629 0.11702 -0.28559 0.12928 C -0.2849 0.14154 -0.28386 0.15102 -0.27605 0.15495 C -0.26823 0.15888 -0.25226 0.16096 -0.23907 0.1531 C -0.22587 0.14524 -0.21129 0.12627 -0.19653 0.10731 C -0.18177 0.08834 -0.16233 0.06105 -0.15 0.03978 C -0.13768 0.0185 -0.13056 -1.20259E-7 -0.12257 -0.02035 C -0.11459 -0.0407 -0.10782 -0.06314 -0.10209 -0.08233 C -0.09636 -0.10153 -0.09063 -0.1302 -0.08837 -0.13529 C -0.08612 -0.14038 -0.08177 -0.13529 -0.08837 -0.11332 C -0.09497 -0.09135 -0.11737 -0.03469 -0.12813 -0.00393 C -0.13889 0.02683 -0.14636 0.04995 -0.15278 0.071 C -0.15921 0.09204 -0.16563 0.10846 -0.1665 0.12188 C -0.16737 0.13529 -0.16164 0.1457 -0.15816 0.15125 C -0.15469 0.1568 -0.15087 0.15564 -0.14584 0.15495 C -0.1408 0.15426 -0.13351 0.15079 -0.12813 0.14755 C -0.12275 0.14431 -0.11893 0.14061 -0.11302 0.13483 C -0.10712 0.12905 -0.09983 0.1198 -0.09254 0.11286 C -0.08525 0.10592 -0.07726 0.09968 -0.0691 0.09274 " pathEditMode="relative" rAng="0" ptsTypes="aaaaaaaaaaaaaaaaaaaaaaaaaaaaaaaaaa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1154360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зв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ните, сах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уч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тель, уч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ница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ко, </a:t>
            </a:r>
            <a:r>
              <a:rPr lang="ru-RU" sz="6000" b="1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</a:t>
            </a:r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  <a:r>
              <a:rPr lang="ru-RU" sz="6000" b="1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пуста</a:t>
            </a:r>
            <a:r>
              <a:rPr lang="ru-RU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endParaRPr lang="ru-RU" sz="6000" b="1" dirty="0" smtClean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0" hangingPunct="0"/>
            <a:endParaRPr lang="ru-RU" sz="6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Словарная работа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ubPieSlice"/>
          <p:cNvSpPr>
            <a:spLocks noEditPoints="1" noChangeArrowheads="1"/>
          </p:cNvSpPr>
          <p:nvPr/>
        </p:nvSpPr>
        <p:spPr bwMode="auto">
          <a:xfrm>
            <a:off x="1547813" y="404813"/>
            <a:ext cx="6911975" cy="6192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lnTo>
                  <a:pt x="21599" y="10725"/>
                </a:lnTo>
                <a:close/>
              </a:path>
            </a:pathLst>
          </a:cu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14340" name="Picture 5" descr="li1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3429000"/>
            <a:ext cx="6734175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len\Desktop\схемы\шаблоны мои\русский язык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60648"/>
            <a:ext cx="71580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Helen\Desktop\схемы\шаблоны мои\русский язык\8 а.jpg"/>
          <p:cNvPicPr>
            <a:picLocks noChangeAspect="1" noChangeArrowheads="1"/>
          </p:cNvPicPr>
          <p:nvPr/>
        </p:nvPicPr>
        <p:blipFill>
          <a:blip r:embed="rId2" cstate="print"/>
          <a:srcRect l="12065" r="24239" b="68900"/>
          <a:stretch>
            <a:fillRect/>
          </a:stretch>
        </p:blipFill>
        <p:spPr bwMode="auto">
          <a:xfrm>
            <a:off x="0" y="0"/>
            <a:ext cx="208823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61334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1" y="908720"/>
            <a:ext cx="9095109" cy="547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Helen\Desktop\схемы\шаблоны мои\русский язык\8 а.jpg"/>
          <p:cNvPicPr>
            <a:picLocks noChangeAspect="1" noChangeArrowheads="1"/>
          </p:cNvPicPr>
          <p:nvPr/>
        </p:nvPicPr>
        <p:blipFill>
          <a:blip r:embed="rId2" cstate="print"/>
          <a:srcRect l="12065" r="24239" b="68900"/>
          <a:stretch>
            <a:fillRect/>
          </a:stretch>
        </p:blipFill>
        <p:spPr bwMode="auto">
          <a:xfrm>
            <a:off x="0" y="0"/>
            <a:ext cx="208823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07904" y="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61334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9144000" cy="376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9144000" cy="7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55</cp:revision>
  <dcterms:created xsi:type="dcterms:W3CDTF">2012-02-16T10:35:28Z</dcterms:created>
  <dcterms:modified xsi:type="dcterms:W3CDTF">2016-10-15T18:34:18Z</dcterms:modified>
</cp:coreProperties>
</file>