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8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B37F0-E170-4CAD-9F09-94C0825D2CB8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F6734-3080-4020-BE33-D67F3357CF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B37F0-E170-4CAD-9F09-94C0825D2CB8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F6734-3080-4020-BE33-D67F3357CF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B37F0-E170-4CAD-9F09-94C0825D2CB8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F6734-3080-4020-BE33-D67F3357CF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B37F0-E170-4CAD-9F09-94C0825D2CB8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F6734-3080-4020-BE33-D67F3357CF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B37F0-E170-4CAD-9F09-94C0825D2CB8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F6734-3080-4020-BE33-D67F3357CF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B37F0-E170-4CAD-9F09-94C0825D2CB8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F6734-3080-4020-BE33-D67F3357CF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B37F0-E170-4CAD-9F09-94C0825D2CB8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F6734-3080-4020-BE33-D67F3357CF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B37F0-E170-4CAD-9F09-94C0825D2CB8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F6734-3080-4020-BE33-D67F3357CF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B37F0-E170-4CAD-9F09-94C0825D2CB8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F6734-3080-4020-BE33-D67F3357CF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B37F0-E170-4CAD-9F09-94C0825D2CB8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F6734-3080-4020-BE33-D67F3357CF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B37F0-E170-4CAD-9F09-94C0825D2CB8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F6734-3080-4020-BE33-D67F3357CF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B37F0-E170-4CAD-9F09-94C0825D2CB8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F6734-3080-4020-BE33-D67F3357CF8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&amp;shcy;&amp;acy;&amp;mcy;&amp;pcy;&amp;ucy;&amp;ncy;&amp;softcy; &amp;bcy;&amp;iecy;&amp;zcy; &amp;lcy;&amp;acy;&amp;ucy;&amp;rcy;&amp;icy;&amp;lcy; &amp;scy;&amp;ucy;&amp;lcy;&amp;softcy;&amp;fcy;&amp;acy;&amp;tcy;&amp;acy;??? &amp;Vcy;&amp;iecy;&amp;lcy;&amp;ncy;&amp;iecy;&amp;scy;-&amp;pcy;&amp;ocy;&amp;rcy;&amp;tcy;&amp;acy;&amp;lcy; &quot;&amp;Ncy;&amp;acy; &amp;vcy;&amp;scy;&amp;iecy; 100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214842" cy="3016247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85720" y="2928934"/>
            <a:ext cx="8229600" cy="1143000"/>
          </a:xfrm>
        </p:spPr>
        <p:txBody>
          <a:bodyPr/>
          <a:lstStyle/>
          <a:p>
            <a:r>
              <a:rPr lang="ru-RU" dirty="0" smtClean="0"/>
              <a:t>ЯВЛЕНИЯ ПРИРОДЫ</a:t>
            </a:r>
            <a:endParaRPr lang="ru-RU" dirty="0"/>
          </a:p>
        </p:txBody>
      </p:sp>
      <p:pic>
        <p:nvPicPr>
          <p:cNvPr id="12292" name="Picture 4" descr="&amp;Bcy;&amp;acy;&amp;ncy;&amp;kcy; &amp;Ocy;&amp;bcy;&amp;ocy;&amp;iecy;&amp;vcy;: &amp;ocy;&amp;bcy;&amp;ocy;&amp;icy; &amp;Gcy;&amp;dcy;&amp;iecy; &amp;ncy;&amp;acy;&amp;chcy;&amp;icy;&amp;ncy;&amp;acy;&amp;iecy;&amp;tcy;&amp;scy;&amp;yacy; &amp;rcy;&amp;acy;&amp;dcy;&amp;ucy;&amp;gcy;&amp;acy;, &amp;fcy;&amp;ocy;&amp;tcy;&amp;ocy; - &amp;Ocy;&amp;bcy;&amp;ocy;&amp;icy; &amp;dcy;&amp;lcy;&amp;yacy; &amp;rcy;&amp;acy;&amp;bcy;&amp;ocy;&amp;chcy;&amp;iecy;&amp;gcy;&amp;ocy; &amp;scy;&amp;tcy;&amp;ocy;&amp;lcy;&amp;acy; &amp;Gcy;&amp;dcy;&amp;iecy; &amp;ncy;&amp;acy;&amp;chcy;&amp;icy;&amp;ncy;&amp;acy;&amp;iecy;&amp;tcy;&amp;scy;&amp;yacy; &amp;rcy;&amp;acy;&amp;dcy;&amp;ucy;&amp;gcy;&amp;acy; &amp;fcy;&amp;ocy;&amp;tcy;&amp;ocy; - &amp;Rcy;&amp;acy;&amp;zcy;&amp;dcy;&amp;iecy;&amp;lcy; &amp;ocy;&amp;bcy;&amp;ocy;&amp;iecy;&amp;vcy;: (&amp;ncy;&amp;iecy;&amp;bcy;&amp;ocy;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19691" y="3946924"/>
            <a:ext cx="3881433" cy="2911075"/>
          </a:xfrm>
          <a:prstGeom prst="rect">
            <a:avLst/>
          </a:prstGeom>
          <a:noFill/>
        </p:spPr>
      </p:pic>
      <p:pic>
        <p:nvPicPr>
          <p:cNvPr id="12294" name="Picture 6" descr="&amp;Rcy;&amp;ocy;&amp;scy;&amp;acy; - &amp;Kcy;&amp;acy;&amp;rcy;&amp;tcy;&amp;icy;&amp;ncy;&amp;kcy;&amp;acy; 803/5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4018339"/>
            <a:ext cx="3786214" cy="2839661"/>
          </a:xfrm>
          <a:prstGeom prst="rect">
            <a:avLst/>
          </a:prstGeom>
          <a:noFill/>
        </p:spPr>
      </p:pic>
      <p:pic>
        <p:nvPicPr>
          <p:cNvPr id="12296" name="Picture 8" descr="VFL.Ru &amp;ecy;&amp;tcy;&amp;ocy;, &amp;fcy;&amp;ocy;&amp;tcy;&amp;ocy;&amp;khcy;&amp;ocy;&amp;scy;&amp;tcy;&amp;icy;&amp;ncy;&amp;gcy; &amp;bcy;&amp;iecy;&amp;zcy; &amp;rcy;&amp;iecy;&amp;gcy;&amp;icy;&amp;scy;&amp;tcy;&amp;rcy;&amp;acy;&amp;tscy;&amp;icy;&amp;icy;, &amp;icy; &amp;bcy;&amp;ycy;&amp;scy;&amp;tcy;&amp;rcy;&amp;ycy;&amp;jcy; &amp;khcy;&amp;ocy;&amp;scy;&amp;tcy;&amp;icy;&amp;ncy;&amp;gcy; &amp;icy;&amp;zcy;&amp;ocy;&amp;bcy;&amp;rcy;&amp;acy;&amp;zhcy;&amp;iecy;&amp;ncy;&amp;icy;&amp;jcy;.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43" y="0"/>
            <a:ext cx="4500557" cy="30003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 Black" pitchFamily="34" charset="0"/>
              </a:rPr>
              <a:t>ТУМАН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22530" name="Picture 2" descr="&amp;Pcy;&amp;rcy;&amp;ocy;&amp;scy;&amp;mcy;&amp;ocy;&amp;tcy;&amp;rcy; &amp;tcy;&amp;iecy;&amp;mcy;&amp;ycy; - &amp;Scy;&amp;vcy;&amp;ocy;&amp;bcy;&amp;ocy;&amp;dcy;&amp;ncy;&amp;ycy;&amp;iecy; &amp;acy;&amp;scy;&amp;scy;&amp;ocy;&amp;tscy;&amp;icy;&amp;acy;&amp;tscy;&amp;icy;&amp;icy; - &amp;Scy;&amp;iecy;&amp;rcy;&amp;iecy;&amp;bcy;&amp;rcy;&amp;yacy;&amp;ncy;&amp;ycy;&amp;iecy; &amp;ncy;&amp;icy;&amp;tcy;&amp;i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056809"/>
            <a:ext cx="8715404" cy="58011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 Black" pitchFamily="34" charset="0"/>
              </a:rPr>
              <a:t>ИНЕЙ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23554" name="Picture 2" descr="&amp;Zcy;&amp;acy;&amp;mcy;&amp;iecy;&amp;chcy;&amp;acy;&amp;tcy;&amp;iecy;&amp;lcy;&amp;softcy;&amp;ncy;&amp;ycy;&amp;iecy; &amp;fcy;&amp;ocy;&amp;tcy;&amp;ocy;&amp;gcy;&amp;rcy;&amp;acy;&amp;fcy;&amp;icy;&amp;icy; &amp;ocy;&amp;tcy; &amp;Scy;&amp;ocy;&amp;lcy;&amp;ocy;&amp;dcy;&amp;ucy;&amp;khcy;&amp;icy;&amp;ncy; &amp;Vcy;&amp;icy;&amp;kcy;&amp;tcy;&amp;ocy;&amp;rcy; (39 &amp;fcy;&amp;ocy;&amp;tcy;&amp;ocy; - 4.60Mb) &quot; &amp;Fcy;&amp;ocy;&amp;tcy;&amp;ocy;, &amp;rcy;&amp;icy;&amp;scy;&amp;ucy;&amp;ncy;&amp;kcy;&amp;i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71612"/>
            <a:ext cx="8143932" cy="51074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&amp;tcy;&amp;ucy;&amp;mcy;&amp;acy;&amp;ncy; &amp;zcy;&amp;icy;&amp;mcy;&amp;ocy;&amp;j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 Black" pitchFamily="34" charset="0"/>
              </a:rPr>
              <a:t>МОРОЗНЫЕ УЗОРЫ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25602" name="Picture 2" descr="&amp;Pcy;&amp;rcy;&amp;ocy;&amp;shchcy;&amp;acy;&amp;ncy;&amp;icy;&amp;iecy; &amp;scy; &amp;zcy;&amp;icy;&amp;mcy;&amp;ocy;&amp;jcy;. &amp;Mcy;&amp;ocy;&amp;rcy;&amp;ocy;&amp;zcy;&amp;ncy;&amp;ycy;&amp;iecy; &amp;ucy;&amp;zcy;&amp;ocy;&amp;rcy;&amp;ycy; &amp;ncy;&amp;acy; &amp;ocy;&amp;kcy;&amp;ncy;&amp;acy;&amp;khcy; &quot; ALLDAY - &amp;ncy;&amp;acy;&amp;rcy;&amp;ocy;&amp;dcy;&amp;ncy;&amp;ycy;&amp;jcy; &amp;scy;&amp;acy;&amp;jcy;&amp;tcy; &amp;ocy; &amp;dcy;&amp;icy;&amp;zcy;&amp;acy;&amp;jcy;&amp;ncy;&amp;ie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142984"/>
            <a:ext cx="7215238" cy="54114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1920x1200 &amp;icy;&amp;ncy;&amp;iecy;&amp;jcy;, &amp;scy;&amp;tcy;&amp;iecy;&amp;kcy;&amp;lcy;&amp;ocy;, &amp;Mcy;&amp;ocy;&amp;rcy;&amp;ocy;&amp;zcy; &amp;ocy;&amp;bcy;&amp;ocy;&amp;icy; &amp;ncy;&amp;acy; &amp;rcy;&amp;acy;&amp;bcy;&amp;ocy;&amp;chcy;&amp;icy;&amp;jcy; &amp;scy;&amp;tcy;&amp;ocy;&amp;lcy; 4629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66"/>
            <a:ext cx="9082359" cy="6072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&amp;Ocy;&amp;gcy;&amp;ncy;&amp;iecy;&amp;ncy;&amp;ncy;&amp;acy;&amp;yacy; &amp;rcy;&amp;acy;&amp;dcy;&amp;ucy;&amp;gcy;&amp;acy;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875" y="1"/>
            <a:ext cx="9286875" cy="6965156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57158" y="1000108"/>
            <a:ext cx="839685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Посмотри, мой милый друг,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Что находится вокруг?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Небо светло-голубое,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Солнце светит золотое,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Ветер листьями играет,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Тучка в небе проплывает.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Поле, речка и трава,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Горы, воздух и листва,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Птицы, звери и леса,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Гром, туманы и роса.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Человек и время года – Это все вокруг...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&amp;Lcy;&amp;iecy;&amp;tcy;&amp;ncy;&amp;icy;&amp;jcy; &amp;dcy;&amp;ocy;&amp;zhcy;&amp;dcy;&amp;softcy;. &amp;Ncy;&amp;acy;&amp;tcy;&amp;ucy;&amp;rcy;&amp;acy;&amp;lcy;&amp;softcy;&amp;ncy;&amp;ycy;&amp;iecy; &amp;zcy;&amp;vcy;&amp;ucy;&amp;kcy;&amp;icy; &amp;pcy;&amp;rcy;&amp;icy;&amp;rcy;&amp;ocy;&amp;dcy;&amp;ycy; &amp;pcy;&amp;ocy;&amp;dcy; &amp;fcy;&amp;ocy;&amp;rcy;&amp;tcy;&amp;iecy;&amp;pcy;&amp;icy;&amp;acy;&amp;ncy;&amp;ocy; - 2011 (&amp;Rcy;&amp;iecy;&amp;lcy;&amp;acy;&amp;kcy;&amp;scy;&amp;acy;&amp;tscy;&amp;icy;&amp;yacy;) , 320 kbps , MP3 :: NoNaM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6482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357554" y="214290"/>
            <a:ext cx="24272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ДОЖДЬ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285984" y="857232"/>
            <a:ext cx="4572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smtClean="0"/>
              <a:t>Он идет, а мы бежим,</a:t>
            </a:r>
            <a:br>
              <a:rPr lang="ru-RU" sz="2800" dirty="0" smtClean="0"/>
            </a:br>
            <a:r>
              <a:rPr lang="ru-RU" sz="2800" dirty="0" smtClean="0"/>
              <a:t>Он догонит все равно!</a:t>
            </a:r>
            <a:br>
              <a:rPr lang="ru-RU" sz="2800" dirty="0" smtClean="0"/>
            </a:br>
            <a:r>
              <a:rPr lang="ru-RU" sz="2800" dirty="0" smtClean="0"/>
              <a:t>В дом укрыться мы спешим,</a:t>
            </a:r>
            <a:br>
              <a:rPr lang="ru-RU" sz="2800" dirty="0" smtClean="0"/>
            </a:br>
            <a:r>
              <a:rPr lang="ru-RU" sz="2800" dirty="0" smtClean="0"/>
              <a:t>Будет к нам стучать в окно,</a:t>
            </a:r>
            <a:br>
              <a:rPr lang="ru-RU" sz="2800" dirty="0" smtClean="0"/>
            </a:br>
            <a:r>
              <a:rPr lang="ru-RU" sz="2800" dirty="0" smtClean="0"/>
              <a:t>И по крыше тук да тук!</a:t>
            </a:r>
            <a:br>
              <a:rPr lang="ru-RU" sz="2800" dirty="0" smtClean="0"/>
            </a:br>
            <a:r>
              <a:rPr lang="ru-RU" sz="2800" dirty="0" smtClean="0"/>
              <a:t>Нет, не впустим, милый друг!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&amp;Ncy;&amp;iecy;&amp;bcy;&amp;ocy; - &amp;Mcy;&amp;ocy;&amp;lcy;&amp;ncy;&amp;icy;&amp;icy; &amp;Kcy;&amp;acy;&amp;rcy;&amp;tcy;&amp;icy;&amp;ncy;&amp;kcy;&amp;icy; &amp;ncy;&amp;acy; &amp;vcy;&amp;scy;&amp;iecy; &amp;scy;&amp;lcy;&amp;ucy;&amp;chcy;&amp;acy;&amp;icy; &amp;zhcy;&amp;icy;&amp;zcy;&amp;ncy;&amp;i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02176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2857496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МОЛНИЯ ПЕРЕД ГРОЗОЙ</a:t>
            </a:r>
            <a:endParaRPr lang="ru-RU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&amp;Gcy;&amp;ocy;&amp;rcy;&amp;ncy;&amp;ocy;&amp;lcy;&amp;ycy;&amp;zhcy;&amp;ncy;&amp;ycy;&amp;jcy; &amp;tcy;&amp;ucy;&amp;rcy; &amp;vcy; &amp;Kcy;&amp;icy;&amp;rcy;&amp;gcy;&amp;icy;&amp;zcy;&amp;icy;&amp;yucy; &quot;&amp;Pcy;&amp;ocy; &amp;scy;&amp;lcy;&amp;iecy;&amp;dcy;&amp;acy;&amp;mcy; &amp;zcy;&amp;acy;&amp;gcy;&amp;ocy;&amp;tcy;&amp;ocy;&amp;vcy;&amp;icy;&amp;tcy;&amp;iecy;&amp;lcy;&amp;yacy;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499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500098" y="3643314"/>
            <a:ext cx="8229600" cy="1143000"/>
          </a:xfrm>
        </p:spPr>
        <p:txBody>
          <a:bodyPr/>
          <a:lstStyle/>
          <a:p>
            <a:r>
              <a:rPr lang="ru-RU" dirty="0" smtClean="0">
                <a:latin typeface="Arial Black" pitchFamily="34" charset="0"/>
              </a:rPr>
              <a:t>ГРАД</a:t>
            </a: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10 &amp;pcy;&amp;rcy;&amp;icy;&amp;rcy;&amp;ocy;&amp;dcy;&amp;ncy;&amp;ycy;&amp;khcy; &amp;yacy;&amp;vcy;&amp;lcy;&amp;iecy;&amp;ncy;&amp;icy;&amp;jcy; &amp;icy; &amp;fcy;&amp;iecy;&amp;ncy;&amp;ocy;&amp;mcy;&amp;iecy;&amp;ncy;&amp;ocy;&amp;vcy; - &amp;Vcy; &amp;mcy;&amp;icy;&amp;rcy;&amp;iecy; - &amp;Scy;&amp;vcy;&amp;ocy;&amp;bcy;&amp;ocy;&amp;dcy;&amp;ncy;&amp;acy;&amp;yacy; &amp;Pcy;&amp;rcy;&amp;iecy;&amp;scy;&amp;scy;&amp;acy; - svpressa.r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15009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643306" y="214290"/>
            <a:ext cx="392909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РАДУГА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Morning_dew-Close_up &amp;Ncy;&amp;ocy;&amp;vcy;&amp;ocy;&amp;scy;&amp;icy;&amp;bcy;&amp;icy;&amp;rcy;&amp;scy;&amp;kcy;&amp;acy;&amp;yacy; &amp;ocy;&amp;tcy;&amp;kcy;&amp;rcy;&amp;ycy;&amp;tcy;&amp;acy;&amp;yacy; &amp;ocy;&amp;bcy;&amp;rcy;&amp;acy;&amp;zcy;&amp;ocy;&amp;vcy;&amp;acy;&amp;tcy;&amp;iecy;&amp;lcy;&amp;softcy;&amp;ncy;&amp;acy;&amp;yacy; &amp;scy;&amp;iecy;&amp;tcy;&amp;soft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90654" cy="707233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143000"/>
          </a:xfrm>
        </p:spPr>
        <p:txBody>
          <a:bodyPr/>
          <a:lstStyle/>
          <a:p>
            <a:r>
              <a:rPr lang="ru-RU" dirty="0" smtClean="0">
                <a:latin typeface="Arial Black" pitchFamily="34" charset="0"/>
              </a:rPr>
              <a:t>РОСА</a:t>
            </a: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&amp;Dcy;&amp;ocy;&amp;bcy;&amp;rcy;&amp;ocy;&amp;iecy; &amp;ucy;&amp;tcy;&amp;rcy;&amp;ocy;! &amp;Pcy;&amp;ucy;&amp;tcy;&amp;softcy; &amp;kcy; &amp;Dcy;&amp;ucy;&amp;shcy;&amp;ie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571480"/>
            <a:ext cx="6357950" cy="55007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&amp;Ucy;&amp;tcy;&amp;rcy;&amp;iecy;&amp;ncy;&amp;ncy;&amp;yacy;&amp;yacy; &amp;rcy;&amp;ocy;&amp;scy;&amp;acy;- &amp;Scy;&amp;lcy;&amp;iecy;&amp;zcy;&amp;acy;&amp;mcy;&amp;icy; &amp;mcy;&amp;acy;&amp;tcy;&amp;iecy;&amp;rcy;&amp;icy;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714488"/>
            <a:ext cx="7786742" cy="48667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81</Words>
  <Application>Microsoft Office PowerPoint</Application>
  <PresentationFormat>Экран (4:3)</PresentationFormat>
  <Paragraphs>21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ЯВЛЕНИЯ ПРИРОДЫ</vt:lpstr>
      <vt:lpstr>Слайд 2</vt:lpstr>
      <vt:lpstr>Слайд 3</vt:lpstr>
      <vt:lpstr>МОЛНИЯ ПЕРЕД ГРОЗОЙ</vt:lpstr>
      <vt:lpstr>ГРАД</vt:lpstr>
      <vt:lpstr>Слайд 6</vt:lpstr>
      <vt:lpstr>РОСА</vt:lpstr>
      <vt:lpstr>Слайд 8</vt:lpstr>
      <vt:lpstr>Слайд 9</vt:lpstr>
      <vt:lpstr>ТУМАН</vt:lpstr>
      <vt:lpstr>ИНЕЙ</vt:lpstr>
      <vt:lpstr>Слайд 12</vt:lpstr>
      <vt:lpstr>МОРОЗНЫЕ УЗОРЫ</vt:lpstr>
      <vt:lpstr>Слайд 14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ЯВЛЕНИЯ ПРИРОДЫ</dc:title>
  <dc:creator>Светка</dc:creator>
  <cp:lastModifiedBy>Светка</cp:lastModifiedBy>
  <cp:revision>6</cp:revision>
  <dcterms:created xsi:type="dcterms:W3CDTF">2014-12-17T12:03:09Z</dcterms:created>
  <dcterms:modified xsi:type="dcterms:W3CDTF">2014-12-17T12:53:01Z</dcterms:modified>
</cp:coreProperties>
</file>